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1" r:id="rId3"/>
    <p:sldId id="273" r:id="rId4"/>
    <p:sldId id="272" r:id="rId5"/>
    <p:sldId id="274" r:id="rId6"/>
    <p:sldId id="275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0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8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1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0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095E-63B6-4D28-89AD-70E76D8EB1F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395A4-23FC-4A6F-8C20-F6B6163A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5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oranje ka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733801"/>
            <a:ext cx="208703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003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4800600"/>
            <a:ext cx="1797051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-30163"/>
            <a:ext cx="12192000" cy="6948488"/>
            <a:chOff x="0" y="-19"/>
            <a:chExt cx="5760" cy="4377"/>
          </a:xfrm>
        </p:grpSpPr>
        <p:pic>
          <p:nvPicPr>
            <p:cNvPr id="3079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18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609600" y="381000"/>
            <a:ext cx="11176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b="1">
                <a:latin typeface=".VnAristote" pitchFamily="34" charset="0"/>
              </a:rPr>
              <a:t/>
            </a:r>
            <a:br>
              <a:rPr lang="en-US" sz="4000" b="1">
                <a:latin typeface=".VnAristote" pitchFamily="34" charset="0"/>
              </a:rPr>
            </a:br>
            <a:r>
              <a:rPr lang="en-US" sz="4800" b="1">
                <a:solidFill>
                  <a:srgbClr val="FF0000"/>
                </a:solidFill>
                <a:latin typeface=".VnAristote" pitchFamily="34" charset="0"/>
              </a:rPr>
              <a:t/>
            </a:r>
            <a:br>
              <a:rPr lang="en-US" sz="4800" b="1">
                <a:solidFill>
                  <a:srgbClr val="FF0000"/>
                </a:solidFill>
                <a:latin typeface=".VnAristote" pitchFamily="34" charset="0"/>
              </a:rPr>
            </a:br>
            <a:endParaRPr lang="en-US" sz="4800" b="1">
              <a:solidFill>
                <a:srgbClr val="FF0000"/>
              </a:solidFill>
              <a:latin typeface=".VnAristot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4686" y="743634"/>
            <a:ext cx="8065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TRƯỜNG TIỂU HỌC </a:t>
            </a:r>
            <a:r>
              <a:rPr lang="en-US" sz="3600" dirty="0" err="1" smtClean="0"/>
              <a:t>Quang</a:t>
            </a:r>
            <a:r>
              <a:rPr lang="en-US" sz="3600" dirty="0" smtClean="0"/>
              <a:t> </a:t>
            </a:r>
            <a:r>
              <a:rPr lang="en-US" sz="3600" dirty="0" err="1" smtClean="0"/>
              <a:t>Trung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135797" y="1792623"/>
            <a:ext cx="91985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chemeClr val="tx2"/>
                </a:solidFill>
              </a:rPr>
              <a:t>TOÁN</a:t>
            </a:r>
            <a:r>
              <a:rPr lang="en-US" sz="4400" smtClean="0"/>
              <a:t> </a:t>
            </a:r>
          </a:p>
          <a:p>
            <a:pPr algn="ctr"/>
            <a:endParaRPr lang="en-US" sz="4400" smtClean="0"/>
          </a:p>
          <a:p>
            <a:pPr algn="ctr"/>
            <a:r>
              <a:rPr lang="en-US" sz="4400" smtClean="0">
                <a:solidFill>
                  <a:srgbClr val="FF0000"/>
                </a:solidFill>
              </a:rPr>
              <a:t>BÀI 11: PHÉP TRỪ TRONG PHẠM VI 10 (TIẾT 4)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1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8" t="31852" r="69407" b="57222"/>
          <a:stretch/>
        </p:blipFill>
        <p:spPr>
          <a:xfrm>
            <a:off x="2099028" y="983799"/>
            <a:ext cx="2940524" cy="115679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7" t="45555" r="70198" b="44815"/>
          <a:stretch/>
        </p:blipFill>
        <p:spPr>
          <a:xfrm>
            <a:off x="2075239" y="2425699"/>
            <a:ext cx="2960806" cy="1020781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8" t="59074" r="68667" b="31481"/>
          <a:stretch/>
        </p:blipFill>
        <p:spPr>
          <a:xfrm>
            <a:off x="2075239" y="3962399"/>
            <a:ext cx="2960806" cy="1094517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8" t="72222" r="71037" b="16852"/>
          <a:stretch/>
        </p:blipFill>
        <p:spPr>
          <a:xfrm>
            <a:off x="2095521" y="5474458"/>
            <a:ext cx="2940524" cy="1035524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5868559" y="956185"/>
            <a:ext cx="3384644" cy="11567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>3 – 1 </a:t>
            </a:r>
            <a:r>
              <a:rPr lang="en-US" sz="4000" smtClean="0"/>
              <a:t>= ?</a:t>
            </a:r>
            <a:endParaRPr lang="en-US" sz="4000"/>
          </a:p>
        </p:txBody>
      </p:sp>
      <p:sp>
        <p:nvSpPr>
          <p:cNvPr id="20" name="TextBox 19"/>
          <p:cNvSpPr txBox="1"/>
          <p:nvPr/>
        </p:nvSpPr>
        <p:spPr>
          <a:xfrm>
            <a:off x="8106792" y="1208254"/>
            <a:ext cx="55273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54911" y="2425699"/>
            <a:ext cx="3384644" cy="10207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>3 – 2 </a:t>
            </a:r>
            <a:r>
              <a:rPr lang="en-US" sz="4000" smtClean="0"/>
              <a:t>= ?</a:t>
            </a:r>
            <a:endParaRPr lang="en-US" sz="4000"/>
          </a:p>
        </p:txBody>
      </p:sp>
      <p:sp>
        <p:nvSpPr>
          <p:cNvPr id="23" name="TextBox 22"/>
          <p:cNvSpPr txBox="1"/>
          <p:nvPr/>
        </p:nvSpPr>
        <p:spPr>
          <a:xfrm>
            <a:off x="8096556" y="2582147"/>
            <a:ext cx="55273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54911" y="3987460"/>
            <a:ext cx="3384644" cy="11567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>3 – 3 </a:t>
            </a:r>
            <a:r>
              <a:rPr lang="en-US" sz="4000" smtClean="0"/>
              <a:t>= ?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5854911" y="5413822"/>
            <a:ext cx="3384644" cy="11567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>3 – 0 </a:t>
            </a:r>
            <a:r>
              <a:rPr lang="en-US" sz="4000" smtClean="0"/>
              <a:t>= ?</a:t>
            </a:r>
            <a:endParaRPr lang="en-US" sz="4000"/>
          </a:p>
        </p:txBody>
      </p:sp>
      <p:sp>
        <p:nvSpPr>
          <p:cNvPr id="27" name="TextBox 26"/>
          <p:cNvSpPr txBox="1"/>
          <p:nvPr/>
        </p:nvSpPr>
        <p:spPr>
          <a:xfrm>
            <a:off x="8099968" y="4211915"/>
            <a:ext cx="55273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/>
              <a:t>0</a:t>
            </a:r>
            <a:endParaRPr lang="en-US" sz="4000"/>
          </a:p>
        </p:txBody>
      </p:sp>
      <p:sp>
        <p:nvSpPr>
          <p:cNvPr id="28" name="TextBox 27"/>
          <p:cNvSpPr txBox="1"/>
          <p:nvPr/>
        </p:nvSpPr>
        <p:spPr>
          <a:xfrm>
            <a:off x="8124989" y="5638277"/>
            <a:ext cx="55273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smtClean="0"/>
              <a:t>3</a:t>
            </a:r>
            <a:endParaRPr lang="en-US" sz="400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1" t="18706" r="75738" b="73732"/>
          <a:stretch/>
        </p:blipFill>
        <p:spPr>
          <a:xfrm>
            <a:off x="204716" y="177421"/>
            <a:ext cx="2333768" cy="80637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942351" y="177421"/>
            <a:ext cx="4182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Số 0 trong phép trừ 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1" t="25556" r="12667" b="59814"/>
          <a:stretch/>
        </p:blipFill>
        <p:spPr>
          <a:xfrm>
            <a:off x="1665215" y="1229340"/>
            <a:ext cx="6878283" cy="3356307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731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39755" y="1530824"/>
            <a:ext cx="251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253" y="1161492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5 – 0 = </a:t>
            </a:r>
            <a:r>
              <a:rPr lang="en-US" sz="3600" smtClean="0">
                <a:solidFill>
                  <a:srgbClr val="FF0000"/>
                </a:solidFill>
              </a:rPr>
              <a:t>5</a:t>
            </a:r>
            <a:r>
              <a:rPr lang="en-US" sz="3600" smtClean="0"/>
              <a:t> </a:t>
            </a:r>
            <a:endParaRPr lang="en-US" sz="3600"/>
          </a:p>
        </p:txBody>
      </p:sp>
      <p:sp>
        <p:nvSpPr>
          <p:cNvPr id="23" name="TextBox 22"/>
          <p:cNvSpPr txBox="1"/>
          <p:nvPr/>
        </p:nvSpPr>
        <p:spPr>
          <a:xfrm>
            <a:off x="5409062" y="1142788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3</a:t>
            </a:r>
            <a:r>
              <a:rPr lang="en-US" sz="3600" smtClean="0"/>
              <a:t> – 0 = </a:t>
            </a:r>
            <a:r>
              <a:rPr lang="en-US" sz="3600" smtClean="0">
                <a:solidFill>
                  <a:srgbClr val="FF0000"/>
                </a:solidFill>
              </a:rPr>
              <a:t>3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331" y="1946827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6</a:t>
            </a:r>
            <a:r>
              <a:rPr lang="en-US" sz="3600" smtClean="0"/>
              <a:t> – 6 = </a:t>
            </a:r>
            <a:r>
              <a:rPr lang="en-US" sz="3600" smtClean="0">
                <a:solidFill>
                  <a:srgbClr val="FF0000"/>
                </a:solidFill>
              </a:rPr>
              <a:t>0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9253" y="2745391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5</a:t>
            </a:r>
            <a:r>
              <a:rPr lang="en-US" sz="3600" smtClean="0"/>
              <a:t> + 0 = </a:t>
            </a:r>
            <a:r>
              <a:rPr lang="en-US" sz="3600" smtClean="0">
                <a:solidFill>
                  <a:srgbClr val="FF0000"/>
                </a:solidFill>
              </a:rPr>
              <a:t>5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56895" y="1943795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9</a:t>
            </a:r>
            <a:r>
              <a:rPr lang="en-US" sz="3600" smtClean="0"/>
              <a:t> – 9 = </a:t>
            </a:r>
            <a:r>
              <a:rPr lang="en-US" sz="3600" smtClean="0">
                <a:solidFill>
                  <a:srgbClr val="FF0000"/>
                </a:solidFill>
              </a:rPr>
              <a:t>0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09062" y="1946827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4</a:t>
            </a:r>
            <a:r>
              <a:rPr lang="en-US" sz="3600" smtClean="0"/>
              <a:t> – 4 = </a:t>
            </a:r>
            <a:r>
              <a:rPr lang="en-US" sz="3600" smtClean="0">
                <a:solidFill>
                  <a:srgbClr val="FF0000"/>
                </a:solidFill>
              </a:rPr>
              <a:t>0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8632" y="2751710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3</a:t>
            </a:r>
            <a:r>
              <a:rPr lang="en-US" sz="3600" smtClean="0"/>
              <a:t> + 0 = </a:t>
            </a:r>
            <a:r>
              <a:rPr lang="en-US" sz="3600" smtClean="0">
                <a:solidFill>
                  <a:srgbClr val="FF0000"/>
                </a:solidFill>
              </a:rPr>
              <a:t>3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7874" y="1142789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4</a:t>
            </a:r>
            <a:r>
              <a:rPr lang="en-US" sz="3600" smtClean="0"/>
              <a:t> – 0 = </a:t>
            </a:r>
            <a:r>
              <a:rPr lang="en-US" sz="3600" smtClean="0">
                <a:solidFill>
                  <a:srgbClr val="FF0000"/>
                </a:solidFill>
              </a:rPr>
              <a:t>4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56895" y="2742188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0</a:t>
            </a:r>
            <a:r>
              <a:rPr lang="en-US" sz="3600" smtClean="0"/>
              <a:t> + 2 = </a:t>
            </a:r>
            <a:r>
              <a:rPr lang="en-US" sz="3600" smtClean="0">
                <a:solidFill>
                  <a:srgbClr val="FF0000"/>
                </a:solidFill>
              </a:rPr>
              <a:t>2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7874" y="2745391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0</a:t>
            </a:r>
            <a:r>
              <a:rPr lang="en-US" sz="3600" smtClean="0"/>
              <a:t> + 4 = </a:t>
            </a:r>
            <a:r>
              <a:rPr lang="en-US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27444" y="1979009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7</a:t>
            </a:r>
            <a:r>
              <a:rPr lang="en-US" sz="3600" smtClean="0"/>
              <a:t> – 7 = </a:t>
            </a:r>
            <a:r>
              <a:rPr lang="en-US" sz="3600" smtClean="0">
                <a:solidFill>
                  <a:srgbClr val="FF0000"/>
                </a:solidFill>
              </a:rPr>
              <a:t>0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56895" y="1207658"/>
            <a:ext cx="251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2</a:t>
            </a:r>
            <a:r>
              <a:rPr lang="en-US" sz="3600" smtClean="0"/>
              <a:t> – 0 = </a:t>
            </a:r>
            <a:r>
              <a:rPr lang="en-US" sz="3600" smtClean="0">
                <a:solidFill>
                  <a:srgbClr val="FF0000"/>
                </a:solidFill>
              </a:rPr>
              <a:t>2</a:t>
            </a:r>
            <a:endParaRPr lang="en-US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81" t="38889" r="11927" b="41852"/>
          <a:stretch/>
        </p:blipFill>
        <p:spPr>
          <a:xfrm>
            <a:off x="1160059" y="444499"/>
            <a:ext cx="9198591" cy="3076623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" name="Cloud 4"/>
          <p:cNvSpPr/>
          <p:nvPr/>
        </p:nvSpPr>
        <p:spPr>
          <a:xfrm>
            <a:off x="136477" y="4014719"/>
            <a:ext cx="1610436" cy="103723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7 – 4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2322395" y="4014719"/>
            <a:ext cx="1610436" cy="103723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3 - 0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136477" y="5354474"/>
            <a:ext cx="1610436" cy="103723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5 - 5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2486168" y="5261217"/>
            <a:ext cx="1446663" cy="103723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3 - 3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514532" y="4057940"/>
            <a:ext cx="1610436" cy="103723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7 - 0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8748214" y="4014719"/>
            <a:ext cx="1610436" cy="103723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9 -2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579361" y="5281694"/>
            <a:ext cx="1610436" cy="103723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4 - 0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8748214" y="5261217"/>
            <a:ext cx="1610436" cy="10372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6 - 2 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69743" y="4314945"/>
            <a:ext cx="6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</a:t>
            </a:r>
            <a:endParaRPr lang="en-US" sz="2800" b="1"/>
          </a:p>
        </p:txBody>
      </p:sp>
      <p:sp>
        <p:nvSpPr>
          <p:cNvPr id="28" name="TextBox 27"/>
          <p:cNvSpPr txBox="1"/>
          <p:nvPr/>
        </p:nvSpPr>
        <p:spPr>
          <a:xfrm>
            <a:off x="8304663" y="5538699"/>
            <a:ext cx="6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</a:t>
            </a:r>
            <a:endParaRPr lang="en-US" sz="2800" b="1"/>
          </a:p>
        </p:txBody>
      </p:sp>
      <p:sp>
        <p:nvSpPr>
          <p:cNvPr id="29" name="TextBox 28"/>
          <p:cNvSpPr txBox="1"/>
          <p:nvPr/>
        </p:nvSpPr>
        <p:spPr>
          <a:xfrm>
            <a:off x="1918647" y="5611479"/>
            <a:ext cx="6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</a:t>
            </a:r>
            <a:endParaRPr lang="en-US" sz="2800" b="1"/>
          </a:p>
        </p:txBody>
      </p:sp>
      <p:sp>
        <p:nvSpPr>
          <p:cNvPr id="30" name="TextBox 29"/>
          <p:cNvSpPr txBox="1"/>
          <p:nvPr/>
        </p:nvSpPr>
        <p:spPr>
          <a:xfrm>
            <a:off x="8277368" y="4314945"/>
            <a:ext cx="61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</a:t>
            </a:r>
            <a:endParaRPr lang="en-US" sz="2800" b="1"/>
          </a:p>
        </p:txBody>
      </p:sp>
      <p:sp>
        <p:nvSpPr>
          <p:cNvPr id="31" name="TextBox 30"/>
          <p:cNvSpPr txBox="1"/>
          <p:nvPr/>
        </p:nvSpPr>
        <p:spPr>
          <a:xfrm>
            <a:off x="4096603" y="5538699"/>
            <a:ext cx="103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  0</a:t>
            </a:r>
            <a:endParaRPr lang="en-US" sz="2800" b="1"/>
          </a:p>
        </p:txBody>
      </p:sp>
      <p:sp>
        <p:nvSpPr>
          <p:cNvPr id="32" name="TextBox 31"/>
          <p:cNvSpPr txBox="1"/>
          <p:nvPr/>
        </p:nvSpPr>
        <p:spPr>
          <a:xfrm>
            <a:off x="10472382" y="4271724"/>
            <a:ext cx="909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 7</a:t>
            </a:r>
            <a:endParaRPr lang="en-US" sz="2800" b="1"/>
          </a:p>
        </p:txBody>
      </p:sp>
      <p:sp>
        <p:nvSpPr>
          <p:cNvPr id="33" name="TextBox 32"/>
          <p:cNvSpPr txBox="1"/>
          <p:nvPr/>
        </p:nvSpPr>
        <p:spPr>
          <a:xfrm>
            <a:off x="10472381" y="5518222"/>
            <a:ext cx="90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 4</a:t>
            </a:r>
            <a:endParaRPr lang="en-US" sz="2800" b="1"/>
          </a:p>
        </p:txBody>
      </p:sp>
      <p:sp>
        <p:nvSpPr>
          <p:cNvPr id="34" name="TextBox 33"/>
          <p:cNvSpPr txBox="1"/>
          <p:nvPr/>
        </p:nvSpPr>
        <p:spPr>
          <a:xfrm>
            <a:off x="4096604" y="4314945"/>
            <a:ext cx="1034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=  3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2304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33" t="60000" r="11927" b="17037"/>
          <a:stretch/>
        </p:blipFill>
        <p:spPr>
          <a:xfrm>
            <a:off x="900752" y="940936"/>
            <a:ext cx="9280478" cy="4832067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5704763" y="4831306"/>
            <a:ext cx="477671" cy="5049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en-US" sz="2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4"/>
          <p:cNvGrpSpPr>
            <a:grpSpLocks/>
          </p:cNvGrpSpPr>
          <p:nvPr/>
        </p:nvGrpSpPr>
        <p:grpSpPr bwMode="auto">
          <a:xfrm rot="-5400000">
            <a:off x="9226551" y="3282950"/>
            <a:ext cx="4800600" cy="1130300"/>
            <a:chOff x="2350" y="1008"/>
            <a:chExt cx="1826" cy="534"/>
          </a:xfrm>
        </p:grpSpPr>
        <p:pic>
          <p:nvPicPr>
            <p:cNvPr id="30766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7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8" name="Picture 7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9" name="Picture 8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3" name="Group 9"/>
          <p:cNvGrpSpPr>
            <a:grpSpLocks/>
          </p:cNvGrpSpPr>
          <p:nvPr/>
        </p:nvGrpSpPr>
        <p:grpSpPr bwMode="auto">
          <a:xfrm rot="-5400000">
            <a:off x="-920749" y="3511550"/>
            <a:ext cx="4800600" cy="1130300"/>
            <a:chOff x="2350" y="1008"/>
            <a:chExt cx="1826" cy="534"/>
          </a:xfrm>
        </p:grpSpPr>
        <p:pic>
          <p:nvPicPr>
            <p:cNvPr id="30762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3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4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5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0724" name="Object 15"/>
          <p:cNvGraphicFramePr>
            <a:graphicFrameLocks noChangeAspect="1"/>
          </p:cNvGraphicFramePr>
          <p:nvPr/>
        </p:nvGraphicFramePr>
        <p:xfrm>
          <a:off x="9753600" y="152400"/>
          <a:ext cx="2641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2083003" imgH="3003804" progId="MS_ClipArt_Gallery.2">
                  <p:embed/>
                </p:oleObj>
              </mc:Choice>
              <mc:Fallback>
                <p:oleObj name="Clip" r:id="rId4" imgW="2083003" imgH="3003804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00" y="152400"/>
                        <a:ext cx="26416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14"/>
          <p:cNvSpPr>
            <a:spLocks noChangeArrowheads="1"/>
          </p:cNvSpPr>
          <p:nvPr/>
        </p:nvSpPr>
        <p:spPr bwMode="auto">
          <a:xfrm>
            <a:off x="5122334" y="6496050"/>
            <a:ext cx="2580217" cy="36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vi-VN">
              <a:latin typeface="Times New Roman" pitchFamily="18" charset="0"/>
            </a:endParaRPr>
          </a:p>
        </p:txBody>
      </p:sp>
      <p:sp>
        <p:nvSpPr>
          <p:cNvPr id="6151" name="Curved Up Ribbon 19"/>
          <p:cNvSpPr>
            <a:spLocks noChangeArrowheads="1"/>
          </p:cNvSpPr>
          <p:nvPr/>
        </p:nvSpPr>
        <p:spPr bwMode="auto">
          <a:xfrm>
            <a:off x="0" y="2471738"/>
            <a:ext cx="12192000" cy="1643062"/>
          </a:xfrm>
          <a:prstGeom prst="ellipseRibbon2">
            <a:avLst>
              <a:gd name="adj1" fmla="val 25000"/>
              <a:gd name="adj2" fmla="val 69954"/>
              <a:gd name="adj3" fmla="val 12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120000"/>
              </a:lnSpc>
              <a:defRPr/>
            </a:pPr>
            <a:r>
              <a:rPr lang="en-US" sz="2100" b="1">
                <a:solidFill>
                  <a:srgbClr val="FF0000"/>
                </a:solidFill>
                <a:latin typeface="+mj-lt"/>
              </a:rPr>
              <a:t>Kính chúc các thầy cô giáo mạnh khỏe!</a:t>
            </a:r>
          </a:p>
          <a:p>
            <a:pPr algn="ctr" eaLnBrk="0" hangingPunct="0">
              <a:lnSpc>
                <a:spcPct val="120000"/>
              </a:lnSpc>
              <a:defRPr/>
            </a:pPr>
            <a:r>
              <a:rPr lang="en-US" sz="2100" b="1">
                <a:solidFill>
                  <a:srgbClr val="FF0000"/>
                </a:solidFill>
                <a:latin typeface="+mj-lt"/>
              </a:rPr>
              <a:t>Chúc các con chăm ngoan, học giỏi!</a:t>
            </a:r>
          </a:p>
        </p:txBody>
      </p:sp>
      <p:pic>
        <p:nvPicPr>
          <p:cNvPr id="30727" name="Picture 16" descr="A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5638800"/>
            <a:ext cx="345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6" descr="A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345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0" y="0"/>
          <a:ext cx="204893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7" imgW="1278331" imgH="1273759" progId="MS_ClipArt_Gallery.2">
                  <p:embed/>
                </p:oleObj>
              </mc:Choice>
              <mc:Fallback>
                <p:oleObj name="Clip" r:id="rId7" imgW="1278331" imgH="127375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4893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0" name="Picture 10" descr="flower1_div_md_wht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7924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0" descr="flower1_div_md_wht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53000"/>
            <a:ext cx="7924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32" name="Group 9"/>
          <p:cNvGrpSpPr>
            <a:grpSpLocks/>
          </p:cNvGrpSpPr>
          <p:nvPr/>
        </p:nvGrpSpPr>
        <p:grpSpPr bwMode="auto">
          <a:xfrm rot="-5400000">
            <a:off x="-920749" y="3511550"/>
            <a:ext cx="4800600" cy="1130300"/>
            <a:chOff x="2350" y="1008"/>
            <a:chExt cx="1826" cy="534"/>
          </a:xfrm>
        </p:grpSpPr>
        <p:pic>
          <p:nvPicPr>
            <p:cNvPr id="30758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9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0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1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33" name="Group 9"/>
          <p:cNvGrpSpPr>
            <a:grpSpLocks/>
          </p:cNvGrpSpPr>
          <p:nvPr/>
        </p:nvGrpSpPr>
        <p:grpSpPr bwMode="auto">
          <a:xfrm rot="-5400000">
            <a:off x="-1746249" y="3511550"/>
            <a:ext cx="4800600" cy="1130300"/>
            <a:chOff x="2350" y="1008"/>
            <a:chExt cx="1826" cy="534"/>
          </a:xfrm>
        </p:grpSpPr>
        <p:pic>
          <p:nvPicPr>
            <p:cNvPr id="30754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5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6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7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34" name="Group 9"/>
          <p:cNvGrpSpPr>
            <a:grpSpLocks/>
          </p:cNvGrpSpPr>
          <p:nvPr/>
        </p:nvGrpSpPr>
        <p:grpSpPr bwMode="auto">
          <a:xfrm>
            <a:off x="3149600" y="4029076"/>
            <a:ext cx="6400800" cy="847725"/>
            <a:chOff x="2350" y="1008"/>
            <a:chExt cx="1826" cy="534"/>
          </a:xfrm>
        </p:grpSpPr>
        <p:pic>
          <p:nvPicPr>
            <p:cNvPr id="30750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1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2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3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35" name="Group 9"/>
          <p:cNvGrpSpPr>
            <a:grpSpLocks/>
          </p:cNvGrpSpPr>
          <p:nvPr/>
        </p:nvGrpSpPr>
        <p:grpSpPr bwMode="auto">
          <a:xfrm>
            <a:off x="2438400" y="1524001"/>
            <a:ext cx="6400800" cy="847725"/>
            <a:chOff x="2350" y="1008"/>
            <a:chExt cx="1826" cy="534"/>
          </a:xfrm>
        </p:grpSpPr>
        <p:pic>
          <p:nvPicPr>
            <p:cNvPr id="30746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7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8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9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36" name="Group 9"/>
          <p:cNvGrpSpPr>
            <a:grpSpLocks/>
          </p:cNvGrpSpPr>
          <p:nvPr/>
        </p:nvGrpSpPr>
        <p:grpSpPr bwMode="auto">
          <a:xfrm>
            <a:off x="2438400" y="6010276"/>
            <a:ext cx="6400800" cy="847725"/>
            <a:chOff x="2350" y="1008"/>
            <a:chExt cx="1826" cy="534"/>
          </a:xfrm>
        </p:grpSpPr>
        <p:pic>
          <p:nvPicPr>
            <p:cNvPr id="30742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3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4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5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37" name="Group 9"/>
          <p:cNvGrpSpPr>
            <a:grpSpLocks/>
          </p:cNvGrpSpPr>
          <p:nvPr/>
        </p:nvGrpSpPr>
        <p:grpSpPr bwMode="auto">
          <a:xfrm>
            <a:off x="2336800" y="1"/>
            <a:ext cx="6400800" cy="847725"/>
            <a:chOff x="2350" y="1008"/>
            <a:chExt cx="1826" cy="534"/>
          </a:xfrm>
        </p:grpSpPr>
        <p:pic>
          <p:nvPicPr>
            <p:cNvPr id="30738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9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0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1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696828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163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.VnAristote</vt:lpstr>
      <vt:lpstr>Arial</vt:lpstr>
      <vt:lpstr>Calibri</vt:lpstr>
      <vt:lpstr>Calibri Light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2020-08-08T13:07:43Z</dcterms:created>
  <dcterms:modified xsi:type="dcterms:W3CDTF">2020-11-16T14:47:26Z</dcterms:modified>
</cp:coreProperties>
</file>